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60" r:id="rId4"/>
    <p:sldId id="271" r:id="rId5"/>
    <p:sldId id="270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5DC1"/>
    <a:srgbClr val="00969D"/>
    <a:srgbClr val="44B517"/>
    <a:srgbClr val="FF8500"/>
    <a:srgbClr val="5E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389"/>
    <p:restoredTop sz="94694"/>
  </p:normalViewPr>
  <p:slideViewPr>
    <p:cSldViewPr snapToGrid="0" snapToObjects="1">
      <p:cViewPr varScale="1">
        <p:scale>
          <a:sx n="74" d="100"/>
          <a:sy n="74" d="100"/>
        </p:scale>
        <p:origin x="77" y="1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7B6A9-F26A-D844-97AD-4B7F72BD14D9}" type="datetimeFigureOut">
              <a:rPr lang="nb-NO" smtClean="0"/>
              <a:t>19.04.2024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BE495-A4AF-6741-9EC7-B53507B695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0297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BE495-A4AF-6741-9EC7-B53507B69551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0151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BE495-A4AF-6741-9EC7-B53507B6955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5164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BE495-A4AF-6741-9EC7-B53507B6955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9423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BE495-A4AF-6741-9EC7-B53507B6955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2901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BE495-A4AF-6741-9EC7-B53507B6955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1415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BE495-A4AF-6741-9EC7-B53507B6955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6621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BE495-A4AF-6741-9EC7-B53507B69551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544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448C56-7D5F-434D-BB9E-CC92C5315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398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F14B0CE-5ECB-DB48-A27A-54DE45132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67000"/>
            <a:ext cx="9144000" cy="2590800"/>
          </a:xfrm>
        </p:spPr>
        <p:txBody>
          <a:bodyPr/>
          <a:lstStyle>
            <a:lvl1pPr marL="342900" indent="-342900" algn="l">
              <a:buClr>
                <a:srgbClr val="FF8500"/>
              </a:buClr>
              <a:buFont typeface="Arial" panose="020B0604020202020204" pitchFamily="34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7" name="Bilde 6" descr="Et bilde som inneholder TV&#10;&#10;Automatisk generert beskrivelse">
            <a:extLst>
              <a:ext uri="{FF2B5EF4-FFF2-40B4-BE49-F238E27FC236}">
                <a16:creationId xmlns:a16="http://schemas.microsoft.com/office/drawing/2014/main" id="{52866F3A-9913-884E-9A96-1C268DD195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72560"/>
          </a:xfrm>
          <a:prstGeom prst="rect">
            <a:avLst/>
          </a:prstGeom>
        </p:spPr>
      </p:pic>
      <p:pic>
        <p:nvPicPr>
          <p:cNvPr id="8" name="Bilde 7" descr="Et bilde som inneholder bord&#10;&#10;Automatisk generert beskrivelse">
            <a:extLst>
              <a:ext uri="{FF2B5EF4-FFF2-40B4-BE49-F238E27FC236}">
                <a16:creationId xmlns:a16="http://schemas.microsoft.com/office/drawing/2014/main" id="{529C8609-FF76-7549-99BB-F17264720F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60689" y="5982255"/>
            <a:ext cx="1819279" cy="64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3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11E619-45F6-384E-AB2D-CA4B3F3FE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F356243-F4D7-D446-8FC6-EB6985B32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68D649A-FE3B-2F46-9C41-D12D540A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592E4-DE8A-7748-8CF8-2C242424EED0}" type="datetimeFigureOut">
              <a:rPr lang="nb-NO" smtClean="0"/>
              <a:t>19.04.2024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A818595-0643-5C42-90FB-023E9E15B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BCBE91B-CB3F-774A-B02B-D029366BF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12E56C-F76E-6046-B9EE-A8C8638F33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028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03BC718-1FA3-B745-89AE-A5EC310C22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5B0FE87-B7C6-3D40-90F0-24BEA1371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5CC5DFA-4187-DE43-894A-611AEF67C6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592E4-DE8A-7748-8CF8-2C242424EED0}" type="datetimeFigureOut">
              <a:rPr lang="nb-NO" smtClean="0"/>
              <a:t>19.04.2024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228A377-DA97-2248-8347-C5ECFE511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19BB3B-7FB2-7441-A8DD-D8248FF1B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12E56C-F76E-6046-B9EE-A8C8638F33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423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7762A1-CFEE-004E-9F07-182F746D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E98F33-E88B-1E42-8DBC-C345330E3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780FFFD-5B76-C74D-9911-94D01EF60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592E4-DE8A-7748-8CF8-2C242424EED0}" type="datetimeFigureOut">
              <a:rPr lang="nb-NO" smtClean="0"/>
              <a:t>19.04.2024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20E9D8E-85A8-5B49-B854-C49D2124A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286D47-0BCC-B048-92BC-729296A07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12E56C-F76E-6046-B9EE-A8C8638F33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542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E8C2A1-EC2B-1D4F-968F-192A7A732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29053AF-0B13-E342-B301-6F9EDA125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811A051-F24C-D441-A452-33EF5B78FC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592E4-DE8A-7748-8CF8-2C242424EED0}" type="datetimeFigureOut">
              <a:rPr lang="nb-NO" smtClean="0"/>
              <a:t>19.04.2024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8A9A6FD-4CB2-FC4E-A8B5-BF321C715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D4FA16-C4C6-0C47-B2F5-A8352CC0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12E56C-F76E-6046-B9EE-A8C8638F33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949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F1146D-4CD6-2448-B07A-822D515A4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0D8464-C23D-244B-8C58-40BF0518D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B5037B6-58B4-DC4F-B9AD-7793BBA99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5F19E03-B178-8449-8B25-61A9128921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592E4-DE8A-7748-8CF8-2C242424EED0}" type="datetimeFigureOut">
              <a:rPr lang="nb-NO" smtClean="0"/>
              <a:t>19.04.2024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BB4BAF2-D928-E549-806E-EF9FBF842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E74C4DA-D05D-8949-8E6F-F2D44A457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12E56C-F76E-6046-B9EE-A8C8638F33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308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305C26-204D-4645-8414-BEE7AC554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E99A0ED-D572-F94C-A38D-71A34C46B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215C5A0-3F25-A64C-A323-ABC90EFFB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49314DB-7B19-7643-8C14-5CBB01E75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A93BE01-597E-A742-B744-D9E18785E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A2F18D2-DE31-B946-B207-410AB61569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592E4-DE8A-7748-8CF8-2C242424EED0}" type="datetimeFigureOut">
              <a:rPr lang="nb-NO" smtClean="0"/>
              <a:t>19.04.2024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7A629E2-42D4-A44E-91FA-A3EDD3D48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426EFA2-8100-944A-86DB-4DCCE84C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12E56C-F76E-6046-B9EE-A8C8638F33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506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C0EE58-476A-C04F-B806-03887794F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00E2535-356B-7441-AEFB-63DA8A45D4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592E4-DE8A-7748-8CF8-2C242424EED0}" type="datetimeFigureOut">
              <a:rPr lang="nb-NO" smtClean="0"/>
              <a:t>19.04.2024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4C417A8-57D7-A045-83F1-C8B6A347B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A3B4EB6-19C7-D74E-831F-6B511802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12E56C-F76E-6046-B9EE-A8C8638F33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284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4B83DA3-D96F-234D-ACB6-B6E13759F2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592E4-DE8A-7748-8CF8-2C242424EED0}" type="datetimeFigureOut">
              <a:rPr lang="nb-NO" smtClean="0"/>
              <a:t>19.04.2024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40444AE-57B7-6F4A-B8F6-C86D68C6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60EED8D-E87A-3641-9421-BDE1DE3FD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12E56C-F76E-6046-B9EE-A8C8638F33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784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4711A8-CF61-0A4B-A80F-FF0EB6AD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2EB3A6-0906-3C47-8507-DC32F9C43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FC6DA1B-1FED-0C4B-BF18-B8B3BD259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B05020C-6D79-814E-80DE-CD59DDD7B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592E4-DE8A-7748-8CF8-2C242424EED0}" type="datetimeFigureOut">
              <a:rPr lang="nb-NO" smtClean="0"/>
              <a:t>19.04.2024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70F5747-1DA8-CC44-B071-F2A8AFC4F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6BB4776-12FC-2449-9445-9C81CDDD2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12E56C-F76E-6046-B9EE-A8C8638F33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689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8802CF-DDBB-1440-BEC7-D7920E3AB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39CDF89-A1C2-814B-AC4F-62306433F3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09C57F6-5897-F544-8F60-2B9CA0E14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1282FE3-BBCA-A341-B8BB-70018E60FD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592E4-DE8A-7748-8CF8-2C242424EED0}" type="datetimeFigureOut">
              <a:rPr lang="nb-NO" smtClean="0"/>
              <a:t>19.04.2024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3AF6301-DEEE-BF47-9F18-7938756DB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AC073CA-505E-6D40-B200-F22A9CFFF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12E56C-F76E-6046-B9EE-A8C8638F33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382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4AC2610-A0CD-FB4F-BB9F-7D8715F6A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88405"/>
            <a:ext cx="10515600" cy="3688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pic>
        <p:nvPicPr>
          <p:cNvPr id="7" name="Bilde 6" descr="Et bilde som inneholder TV&#10;&#10;Automatisk generert beskrivelse">
            <a:extLst>
              <a:ext uri="{FF2B5EF4-FFF2-40B4-BE49-F238E27FC236}">
                <a16:creationId xmlns:a16="http://schemas.microsoft.com/office/drawing/2014/main" id="{AFEC9B50-DC0A-1948-B2D2-793E901E8B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1372560"/>
          </a:xfrm>
          <a:prstGeom prst="rect">
            <a:avLst/>
          </a:prstGeom>
        </p:spPr>
      </p:pic>
      <p:pic>
        <p:nvPicPr>
          <p:cNvPr id="8" name="Bilde 7" descr="Et bilde som inneholder bord&#10;&#10;Automatisk generert beskrivelse">
            <a:extLst>
              <a:ext uri="{FF2B5EF4-FFF2-40B4-BE49-F238E27FC236}">
                <a16:creationId xmlns:a16="http://schemas.microsoft.com/office/drawing/2014/main" id="{E502EC77-6DFD-094F-B591-93998BF536B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560689" y="5982255"/>
            <a:ext cx="1819279" cy="647773"/>
          </a:xfrm>
          <a:prstGeom prst="rect">
            <a:avLst/>
          </a:prstGeom>
        </p:spPr>
      </p:pic>
      <p:sp>
        <p:nvSpPr>
          <p:cNvPr id="11" name="Plassholder for tittel 10">
            <a:extLst>
              <a:ext uri="{FF2B5EF4-FFF2-40B4-BE49-F238E27FC236}">
                <a16:creationId xmlns:a16="http://schemas.microsoft.com/office/drawing/2014/main" id="{2458BB22-53C5-F546-A05B-B658E713F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25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35315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85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83CD088A-8C80-1B43-9372-ECD4AD86B812}"/>
              </a:ext>
            </a:extLst>
          </p:cNvPr>
          <p:cNvSpPr/>
          <p:nvPr/>
        </p:nvSpPr>
        <p:spPr>
          <a:xfrm>
            <a:off x="-350520" y="-883920"/>
            <a:ext cx="12832080" cy="5709577"/>
          </a:xfrm>
          <a:prstGeom prst="rect">
            <a:avLst/>
          </a:prstGeom>
          <a:solidFill>
            <a:srgbClr val="FF8500"/>
          </a:solidFill>
          <a:ln>
            <a:noFill/>
          </a:ln>
          <a:scene3d>
            <a:camera prst="orthographicFront">
              <a:rot lat="0" lon="0" rev="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F60F277B-043E-8F45-A6B3-7D7259A94905}"/>
              </a:ext>
            </a:extLst>
          </p:cNvPr>
          <p:cNvSpPr txBox="1">
            <a:spLocks/>
          </p:cNvSpPr>
          <p:nvPr/>
        </p:nvSpPr>
        <p:spPr>
          <a:xfrm>
            <a:off x="1523999" y="1235324"/>
            <a:ext cx="9756913" cy="17481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b-NO" sz="5600" dirty="0"/>
              <a:t>VELKOMMEN TIL LANDSMØTE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334B56A5-9AB1-9441-9EDC-5CBF4067F7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79B17-83DB-A040-9C71-659A5B4A964B}" type="slidenum">
              <a:rPr lang="nb-NO" smtClean="0"/>
              <a:t>1</a:t>
            </a:fld>
            <a:endParaRPr lang="nb-NO"/>
          </a:p>
        </p:txBody>
      </p:sp>
      <p:pic>
        <p:nvPicPr>
          <p:cNvPr id="9" name="Bilde 8" descr="Et bilde som inneholder bord&#10;&#10;Automatisk generert beskrivelse">
            <a:extLst>
              <a:ext uri="{FF2B5EF4-FFF2-40B4-BE49-F238E27FC236}">
                <a16:creationId xmlns:a16="http://schemas.microsoft.com/office/drawing/2014/main" id="{BE1E08A1-EFD4-1A40-96E4-E009F8E77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959" y="4850351"/>
            <a:ext cx="5044842" cy="1796270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84362EFD-B805-6042-B9DD-7EE4C7093583}"/>
              </a:ext>
            </a:extLst>
          </p:cNvPr>
          <p:cNvSpPr txBox="1">
            <a:spLocks/>
          </p:cNvSpPr>
          <p:nvPr/>
        </p:nvSpPr>
        <p:spPr>
          <a:xfrm>
            <a:off x="1524000" y="34290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Sted og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1634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D75AA39-C586-AA4F-AE8D-E1CCAE365D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85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EFB87E8E-3144-8540-ACDF-BCE7867F4200}"/>
              </a:ext>
            </a:extLst>
          </p:cNvPr>
          <p:cNvSpPr txBox="1">
            <a:spLocks/>
          </p:cNvSpPr>
          <p:nvPr/>
        </p:nvSpPr>
        <p:spPr>
          <a:xfrm>
            <a:off x="1295401" y="1235324"/>
            <a:ext cx="9357360" cy="49825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nb-NO" sz="5600" dirty="0"/>
              <a:t>Skrive noe på helfarget bakgrunn?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b-NO" sz="5600" dirty="0"/>
              <a:t>Punkter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b-NO" sz="5600" dirty="0"/>
              <a:t>Punkter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b-NO" sz="5600" dirty="0"/>
              <a:t>.......</a:t>
            </a:r>
          </a:p>
          <a:p>
            <a:pPr algn="ctr"/>
            <a:r>
              <a:rPr lang="nb-NO" sz="5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253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5C05B0-5AB3-7B44-B9B0-C76DE8E59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2560"/>
            <a:ext cx="10515600" cy="1325563"/>
          </a:xfrm>
        </p:spPr>
        <p:txBody>
          <a:bodyPr/>
          <a:lstStyle/>
          <a:p>
            <a:endParaRPr lang="nb-NO" dirty="0">
              <a:latin typeface="+mn-lt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2F06B0-6FB6-6D40-82B5-9F6F44746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33060"/>
            <a:ext cx="10515600" cy="4351338"/>
          </a:xfrm>
        </p:spPr>
        <p:txBody>
          <a:bodyPr/>
          <a:lstStyle/>
          <a:p>
            <a:pPr>
              <a:buClr>
                <a:schemeClr val="accent2"/>
              </a:buClr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9095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AE0CC0-BB37-2B46-8380-CB3C97CA9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669F36-7A84-CB4E-91A1-6ACB92B7E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0735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sitter, tegning, kvinne, holder&#10;&#10;Automatisk generert beskrivelse">
            <a:extLst>
              <a:ext uri="{FF2B5EF4-FFF2-40B4-BE49-F238E27FC236}">
                <a16:creationId xmlns:a16="http://schemas.microsoft.com/office/drawing/2014/main" id="{D8969905-D597-4948-B860-A4FF42950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078" y="2878442"/>
            <a:ext cx="4210115" cy="1798641"/>
          </a:xfrm>
          <a:prstGeom prst="rect">
            <a:avLst/>
          </a:prstGeom>
        </p:spPr>
      </p:pic>
      <p:pic>
        <p:nvPicPr>
          <p:cNvPr id="10" name="Bilde 9" descr="Et bilde som inneholder overvåke, sitter, skjerm, tegning&#10;&#10;Automatisk generert beskrivelse">
            <a:extLst>
              <a:ext uri="{FF2B5EF4-FFF2-40B4-BE49-F238E27FC236}">
                <a16:creationId xmlns:a16="http://schemas.microsoft.com/office/drawing/2014/main" id="{2B1C60C4-70A5-2F4E-8E68-0BB8AB725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638" y="4283206"/>
            <a:ext cx="6772744" cy="1823431"/>
          </a:xfrm>
          <a:prstGeom prst="rect">
            <a:avLst/>
          </a:prstGeom>
        </p:spPr>
      </p:pic>
      <p:pic>
        <p:nvPicPr>
          <p:cNvPr id="11" name="Bilde 10" descr="Et bilde som inneholder overvåke, sitter, holder, tegning&#10;&#10;Automatisk generert beskrivelse">
            <a:extLst>
              <a:ext uri="{FF2B5EF4-FFF2-40B4-BE49-F238E27FC236}">
                <a16:creationId xmlns:a16="http://schemas.microsoft.com/office/drawing/2014/main" id="{5B139DBC-CF89-BC42-BBFB-B644C898F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0671" y="1447800"/>
            <a:ext cx="3644338" cy="17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10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B5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D75AA39-C586-AA4F-AE8D-E1CCAE365D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B5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b-NO" dirty="0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EFB87E8E-3144-8540-ACDF-BCE7867F4200}"/>
              </a:ext>
            </a:extLst>
          </p:cNvPr>
          <p:cNvSpPr txBox="1">
            <a:spLocks/>
          </p:cNvSpPr>
          <p:nvPr/>
        </p:nvSpPr>
        <p:spPr>
          <a:xfrm>
            <a:off x="0" y="1235324"/>
            <a:ext cx="12191999" cy="17481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nb-NO" sz="5600" dirty="0" err="1"/>
              <a:t>Modic</a:t>
            </a:r>
            <a:r>
              <a:rPr lang="nb-NO" sz="5600" dirty="0"/>
              <a:t>-fargen</a:t>
            </a:r>
          </a:p>
        </p:txBody>
      </p:sp>
    </p:spTree>
    <p:extLst>
      <p:ext uri="{BB962C8B-B14F-4D97-AF65-F5344CB8AC3E}">
        <p14:creationId xmlns:p14="http://schemas.microsoft.com/office/powerpoint/2010/main" val="915556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D75AA39-C586-AA4F-AE8D-E1CCAE365D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6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EFB87E8E-3144-8540-ACDF-BCE7867F4200}"/>
              </a:ext>
            </a:extLst>
          </p:cNvPr>
          <p:cNvSpPr txBox="1">
            <a:spLocks/>
          </p:cNvSpPr>
          <p:nvPr/>
        </p:nvSpPr>
        <p:spPr>
          <a:xfrm>
            <a:off x="0" y="1235324"/>
            <a:ext cx="12191999" cy="17481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nb-NO" sz="5600" dirty="0"/>
              <a:t>Skoliose-fargen</a:t>
            </a:r>
          </a:p>
        </p:txBody>
      </p:sp>
    </p:spTree>
    <p:extLst>
      <p:ext uri="{BB962C8B-B14F-4D97-AF65-F5344CB8AC3E}">
        <p14:creationId xmlns:p14="http://schemas.microsoft.com/office/powerpoint/2010/main" val="2142390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D75AA39-C586-AA4F-AE8D-E1CCAE365D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5D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EFB87E8E-3144-8540-ACDF-BCE7867F4200}"/>
              </a:ext>
            </a:extLst>
          </p:cNvPr>
          <p:cNvSpPr txBox="1">
            <a:spLocks/>
          </p:cNvSpPr>
          <p:nvPr/>
        </p:nvSpPr>
        <p:spPr>
          <a:xfrm>
            <a:off x="0" y="1235324"/>
            <a:ext cx="12191999" cy="17481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nb-NO" sz="5600" dirty="0"/>
              <a:t>Spinal-stenose-fargen</a:t>
            </a:r>
          </a:p>
        </p:txBody>
      </p:sp>
    </p:spTree>
    <p:extLst>
      <p:ext uri="{BB962C8B-B14F-4D97-AF65-F5344CB8AC3E}">
        <p14:creationId xmlns:p14="http://schemas.microsoft.com/office/powerpoint/2010/main" val="1049517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27</Words>
  <Application>Microsoft Office PowerPoint</Application>
  <PresentationFormat>Widescreen</PresentationFormat>
  <Paragraphs>18</Paragraphs>
  <Slides>8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Microsoft Office User</dc:creator>
  <cp:lastModifiedBy>Eli Steen</cp:lastModifiedBy>
  <cp:revision>5</cp:revision>
  <dcterms:created xsi:type="dcterms:W3CDTF">2020-09-06T19:15:40Z</dcterms:created>
  <dcterms:modified xsi:type="dcterms:W3CDTF">2024-04-19T10:13:50Z</dcterms:modified>
</cp:coreProperties>
</file>